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7b0cd0e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7b0cd0e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7b0cd0e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7b0cd0e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7b0cd0ed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7b0cd0ed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7b0cd0ed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7b0cd0ed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7b0cd0ed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7b0cd0ed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7b0cd0e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7b0cd0e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7b0cd0e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7b0cd0e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7b0cd0e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7b0cd0e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7b0cd0e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7b0cd0e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7b0cd0e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7b0cd0e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7b0cd0e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7b0cd0e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7b0cd0ed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7b0cd0e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3" y="152400"/>
            <a:ext cx="79446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Gemini_Generated_Image_ovsur0ovsur0ovs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4795925" y="2255925"/>
            <a:ext cx="852300" cy="357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Anyone who regularly eats at the HW cafeteria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050" y="1816450"/>
            <a:ext cx="4023900" cy="30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a </a:t>
            </a:r>
            <a:r>
              <a:rPr lang="en" u="sng"/>
              <a:t>full</a:t>
            </a:r>
            <a:r>
              <a:rPr lang="en"/>
              <a:t> calorie counter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Easy, accessible way of viewing nutrition facts for Harvard-Westlake meals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44" y="2275975"/>
            <a:ext cx="1487850" cy="24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>
            <a:off x="664575" y="2147325"/>
            <a:ext cx="2682000" cy="2682000"/>
          </a:xfrm>
          <a:prstGeom prst="noSmoking">
            <a:avLst>
              <a:gd fmla="val 6685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69" y="1978363"/>
            <a:ext cx="2022002" cy="30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Apps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Nutrition facts for the HW cafeteria specifically are not easily accessible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AI-powered calorie-counting apps, but they have limited accuracy and do not know past &amp; future HW lunch menus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91" y="2379600"/>
            <a:ext cx="285750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64256" l="40132" r="5991" t="0"/>
          <a:stretch/>
        </p:blipFill>
        <p:spPr>
          <a:xfrm>
            <a:off x="311700" y="451825"/>
            <a:ext cx="8520599" cy="423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0" y="397500"/>
            <a:ext cx="8520600" cy="9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fryHW</a:t>
            </a:r>
            <a:endParaRPr/>
          </a:p>
        </p:txBody>
      </p:sp>
      <p:pic>
        <p:nvPicPr>
          <p:cNvPr id="70" name="Google Shape;70;p16" title="ChatGPT Image Jan 11, 2026 at 07_40_2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629" y="1484133"/>
            <a:ext cx="2650749" cy="265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Harvard-Westlake Calorie Counter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Nutrition facts for all meals</a:t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6845671" y="367632"/>
            <a:ext cx="887400" cy="171000"/>
          </a:xfrm>
          <a:prstGeom prst="rect">
            <a:avLst/>
          </a:prstGeom>
          <a:solidFill>
            <a:schemeClr val="lt1"/>
          </a:solidFill>
          <a:ln cap="flat" cmpd="sng" w="83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300" lIns="80300" spcFirstLastPara="1" rIns="80300" wrap="square" tIns="80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9"/>
          </a:p>
        </p:txBody>
      </p:sp>
      <p:sp>
        <p:nvSpPr>
          <p:cNvPr id="78" name="Google Shape;78;p17"/>
          <p:cNvSpPr/>
          <p:nvPr/>
        </p:nvSpPr>
        <p:spPr>
          <a:xfrm>
            <a:off x="5773400" y="2448650"/>
            <a:ext cx="25116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 title="ChatGPT Image Jan 11, 2026 at 08_00_2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Lunch Menu for Every Day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Useful for athletes &amp; general diet planning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225" y="1893925"/>
            <a:ext cx="3744826" cy="28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&amp; Upper School</a:t>
            </a:r>
            <a:endParaRPr/>
          </a:p>
        </p:txBody>
      </p:sp>
      <p:pic>
        <p:nvPicPr>
          <p:cNvPr id="92" name="Google Shape;92;p19" title="Gemini_Generated_Image_89wq4z89wq4z89wq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200" y="1017725"/>
            <a:ext cx="254731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963" y="185213"/>
            <a:ext cx="3198075" cy="47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3467425" y="4252825"/>
            <a:ext cx="2222400" cy="4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3523350" y="4252825"/>
            <a:ext cx="209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Select</a:t>
            </a:r>
            <a:r>
              <a:rPr lang="en">
                <a:solidFill>
                  <a:schemeClr val="dk2"/>
                </a:solidFill>
              </a:rPr>
              <a:t> another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campus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Gemini_Generated_Image_ovsur0ovsur0ovs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